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72" r:id="rId8"/>
    <p:sldId id="273" r:id="rId9"/>
    <p:sldId id="274" r:id="rId10"/>
    <p:sldId id="276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704" autoAdjust="0"/>
  </p:normalViewPr>
  <p:slideViewPr>
    <p:cSldViewPr snapToGrid="0">
      <p:cViewPr varScale="1">
        <p:scale>
          <a:sx n="101" d="100"/>
          <a:sy n="101" d="100"/>
        </p:scale>
        <p:origin x="120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altLang="ko-KR"/>
              <a:t>SmartArt </a:t>
            </a:r>
            <a:r>
              <a:rPr lang="ko-KR" altLang="en-US"/>
              <a:t>그래픽을 추가하려면 아이콘을 클릭하십시오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콘텐츠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ko-KR" altLang="en-US"/>
              <a:t>표를 추가하려면 아이콘을 클릭하십시오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트위터 감정 분석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AI_18_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구민승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47FC7DB-69E2-9DD7-67F8-0AE2420DC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8"/>
    </mc:Choice>
    <mc:Fallback>
      <p:transition spd="slow" advTm="6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40529" cy="1325563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주제선정 이유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가설 설정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 적용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9D8BE39-C58B-DB3C-D410-F7657A35C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2"/>
    </mc:Choice>
    <mc:Fallback>
      <p:transition spd="slow" advTm="1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552" y="1022214"/>
            <a:ext cx="5111750" cy="1204912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 선정 이유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2552" y="2766150"/>
            <a:ext cx="5111750" cy="1525588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트윗은 지속적으로 올라온다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트윗을 통해 긍정적이고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부정적인 영향을 제대로 알 수 없다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언어로 감정을 포착하는 것이 중요하기 때문에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데이터를 이용하여 어떤 단어가 긍정적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 또는 중립적인지 결정할 수 있는지 판단 할 수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1EA58FA-5011-5E52-5C0C-04FF63E3A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30"/>
    </mc:Choice>
    <mc:Fallback>
      <p:transition spd="slow" advTm="28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552" y="1022214"/>
            <a:ext cx="5111750" cy="1204912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가설 설정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70AD8D-542A-BE3C-A03F-0C22C2EB9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52" y="2390662"/>
            <a:ext cx="6049219" cy="161947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63BA31B-7BF8-1C24-8A2E-4E88140D1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2552" y="4173674"/>
            <a:ext cx="5111750" cy="152558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Text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들을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selected_text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문장을 나누었다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나눈 문장들은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sentiment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긍정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중립으로 판단한다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57F6EDC-66AA-3411-CFAD-E41F301B6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4086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7"/>
    </mc:Choice>
    <mc:Fallback>
      <p:transition spd="slow" advTm="17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552" y="1022214"/>
            <a:ext cx="5111750" cy="1204912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가설 설정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2053E3-9623-0749-42F7-D93855E12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12" y="2227126"/>
            <a:ext cx="6939743" cy="37645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804DBD-FB91-68CC-30DD-C63DF7E97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341" y="2323946"/>
            <a:ext cx="1381318" cy="110505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0974423-9A37-DEDB-5211-0A34A8AD8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5835786"/>
            <a:ext cx="5111750" cy="152558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중립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11117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긍정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8582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7781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F8DFFBC-FB7F-A1B2-39D7-F0CA93528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195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29"/>
    </mc:Choice>
    <mc:Fallback>
      <p:transition spd="slow" advTm="19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552" y="1022214"/>
            <a:ext cx="5111750" cy="1204912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 적용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9DCBA0-889B-B75F-6D6E-9FFD2B1D7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25" y="2227126"/>
            <a:ext cx="3854506" cy="348201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3A40F4-C577-5852-3B78-82ECF24C8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096" y="2442544"/>
            <a:ext cx="2380029" cy="339324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감성 분류를 위해 딥러닝 적용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트랜스포머 블록 연산을 수행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모델은 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7,970,849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파라미터를 가지며 학습가능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6845D25-2509-C3C9-6E51-893DE1BFC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757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98"/>
    </mc:Choice>
    <mc:Fallback>
      <p:transition spd="slow" advTm="19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552" y="1022214"/>
            <a:ext cx="5111750" cy="1204912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3A40F4-C577-5852-3B78-82ECF24C8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246" y="4322809"/>
            <a:ext cx="6202729" cy="209568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손실과 검증 손실이 음수인 것으로 보아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함수가 잘못 구성 된 것 같다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 함수를 다시 확인하고 수정할 필요가 있어 보인다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정확도와 검증 정확도가 비슷한 값을 갖고 있어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과적합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되었을 것 같다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개선하기 위해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정규화작업과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early stopping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적용할 필요가 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BF0410-0B75-F2B0-E41C-45C8F833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04" y="2227126"/>
            <a:ext cx="7820673" cy="209568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066AD5C-DAC8-28C6-06DD-AA9440CF0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384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80"/>
    </mc:Choice>
    <mc:Fallback>
      <p:transition spd="slow" advTm="22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FE781E8-B553-6065-FF57-2A5881D79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1"/>
    </mc:Choice>
    <mc:Fallback>
      <p:transition spd="slow" advTm="3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{6FC3F3FA-D447-416D-96F4-D2B46CE21E4E}tf67328976_win32</Template>
  <TotalTime>2420</TotalTime>
  <Words>168</Words>
  <Application>Microsoft Office PowerPoint</Application>
  <PresentationFormat>와이드스크린</PresentationFormat>
  <Paragraphs>36</Paragraphs>
  <Slides>8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메이플스토리</vt:lpstr>
      <vt:lpstr>Arial</vt:lpstr>
      <vt:lpstr>Calibri</vt:lpstr>
      <vt:lpstr>Tenorite</vt:lpstr>
      <vt:lpstr>Office 테마</vt:lpstr>
      <vt:lpstr>트위터 감정 분석</vt:lpstr>
      <vt:lpstr>목차</vt:lpstr>
      <vt:lpstr>주제 선정 이유</vt:lpstr>
      <vt:lpstr>가설 설정</vt:lpstr>
      <vt:lpstr>가설 설정</vt:lpstr>
      <vt:lpstr>딥러닝 적용</vt:lpstr>
      <vt:lpstr>결과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플레이에서 학생 성과 예측</dc:title>
  <dc:creator>구민승</dc:creator>
  <cp:lastModifiedBy>구민승</cp:lastModifiedBy>
  <cp:revision>7</cp:revision>
  <dcterms:created xsi:type="dcterms:W3CDTF">2023-05-12T00:20:58Z</dcterms:created>
  <dcterms:modified xsi:type="dcterms:W3CDTF">2023-05-18T07:29:16Z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